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Overpass"/>
      <p:regular r:id="rId11"/>
      <p:bold r:id="rId12"/>
      <p:italic r:id="rId13"/>
      <p:boldItalic r:id="rId14"/>
    </p:embeddedFont>
    <p:embeddedFont>
      <p:font typeface="Overpass SemiBold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verpass-regular.fntdata"/><Relationship Id="rId10" Type="http://schemas.openxmlformats.org/officeDocument/2006/relationships/slide" Target="slides/slide5.xml"/><Relationship Id="rId13" Type="http://schemas.openxmlformats.org/officeDocument/2006/relationships/font" Target="fonts/Overpass-italic.fntdata"/><Relationship Id="rId12" Type="http://schemas.openxmlformats.org/officeDocument/2006/relationships/font" Target="fonts/Overpas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verpassSemiBold-regular.fntdata"/><Relationship Id="rId14" Type="http://schemas.openxmlformats.org/officeDocument/2006/relationships/font" Target="fonts/Overpass-boldItalic.fntdata"/><Relationship Id="rId17" Type="http://schemas.openxmlformats.org/officeDocument/2006/relationships/font" Target="fonts/OverpassSemiBold-italic.fntdata"/><Relationship Id="rId16" Type="http://schemas.openxmlformats.org/officeDocument/2006/relationships/font" Target="fonts/OverpassSemi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OverpassSemiBold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93848a8e8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93848a8e8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93848a8e8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93848a8e8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93848a8e8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93848a8e8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93848a8e8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93848a8e8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4294967295" type="title"/>
          </p:nvPr>
        </p:nvSpPr>
        <p:spPr>
          <a:xfrm>
            <a:off x="423075" y="2909650"/>
            <a:ext cx="4040700" cy="12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>
                <a:latin typeface="Overpass SemiBold"/>
                <a:ea typeface="Overpass SemiBold"/>
                <a:cs typeface="Overpass SemiBold"/>
                <a:sym typeface="Overpass SemiBold"/>
              </a:rPr>
              <a:t>INSIRA O TÍTULO DO SEU TRABALHO</a:t>
            </a:r>
            <a:endParaRPr sz="2500"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55" name="Google Shape;55;p13"/>
          <p:cNvSpPr txBox="1"/>
          <p:nvPr>
            <p:ph idx="4294967295" type="body"/>
          </p:nvPr>
        </p:nvSpPr>
        <p:spPr>
          <a:xfrm>
            <a:off x="423075" y="4261797"/>
            <a:ext cx="4040700" cy="3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636"/>
              <a:buNone/>
            </a:pPr>
            <a:r>
              <a:rPr lang="pt-BR" sz="1233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Autores</a:t>
            </a:r>
            <a:endParaRPr sz="1233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1485775" y="509825"/>
            <a:ext cx="733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1485848" y="1217275"/>
            <a:ext cx="7337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45725" y="509825"/>
            <a:ext cx="733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45798" y="1217275"/>
            <a:ext cx="7337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495950" y="445025"/>
            <a:ext cx="814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495950" y="1152475"/>
            <a:ext cx="8148300" cy="29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509825"/>
            <a:ext cx="426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88"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2172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